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578CE6B-710E-674A-DFF5-44D993F5E02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78CF542-ED62-DF1E-E3D6-FB95136E062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D69AF04-4A06-2451-AA37-823D3404C0D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0431-56A0-DD82-0729-76533F62AB5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2509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10</cp:revision>
  <dcterms:created xsi:type="dcterms:W3CDTF">2022-05-03T18:33:00Z</dcterms:created>
  <dcterms:modified xsi:type="dcterms:W3CDTF">2023-10-18T14:24:52Z</dcterms:modified>
</cp:coreProperties>
</file>